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7E45DC9-93E3-4529-B055-C3B67490C6B3}" type="datetimeFigureOut">
              <a:rPr lang="en-US"/>
              <a:pPr>
                <a:defRPr/>
              </a:pPr>
              <a:t>10/9/2014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38BC6CE-9CAB-4DDB-916B-D9E54F0EF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CA686-4FBE-4F21-86B6-A8BE3EC0BFF0}" type="datetimeFigureOut">
              <a:rPr lang="en-US"/>
              <a:pPr>
                <a:defRPr/>
              </a:pPr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8B1DC-59E2-46D0-9D48-7A9F916B9E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269DE-DDF2-44A5-AD6E-D5DDECD2B36F}" type="datetimeFigureOut">
              <a:rPr lang="en-US"/>
              <a:pPr>
                <a:defRPr/>
              </a:pPr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14DD5-0AFA-4AA2-9253-0F294C8E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F98CA-8E61-438A-9265-EEAA2899138C}" type="datetimeFigureOut">
              <a:rPr lang="en-US"/>
              <a:pPr>
                <a:defRPr/>
              </a:pPr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76599-169D-4D39-90FB-F3B8B95D73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B2F6E-BE51-4A90-B8DD-F20E8B18C301}" type="datetimeFigureOut">
              <a:rPr lang="en-US"/>
              <a:pPr>
                <a:defRPr/>
              </a:pPr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230BD-F33B-4FFB-9758-C45604C1A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0CED7-6C40-42C8-A082-EF711530907E}" type="datetimeFigureOut">
              <a:rPr lang="en-US"/>
              <a:pPr>
                <a:defRPr/>
              </a:pPr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71654-2AD9-4ED8-8E63-61DE1641ED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52D34-981E-4A3D-AD26-32A86847ABCB}" type="datetimeFigureOut">
              <a:rPr lang="en-US"/>
              <a:pPr>
                <a:defRPr/>
              </a:pPr>
              <a:t>10/9/2014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34EBF-E490-4A1C-8013-E5F0D0D7A1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2BD9B-4486-428D-B87E-DD689FC57C81}" type="datetimeFigureOut">
              <a:rPr lang="en-US"/>
              <a:pPr>
                <a:defRPr/>
              </a:pPr>
              <a:t>10/9/2014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82149-4D51-4F63-B9E5-6AE4FE247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7CC42-AEC5-488C-8A9B-64139119AD95}" type="datetimeFigureOut">
              <a:rPr lang="en-US"/>
              <a:pPr>
                <a:defRPr/>
              </a:pPr>
              <a:t>10/9/2014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A3F7E-F9C3-4901-B44F-8E8F712D7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AC175-70BE-4595-8D9F-C79536B9B315}" type="datetimeFigureOut">
              <a:rPr lang="en-US"/>
              <a:pPr>
                <a:defRPr/>
              </a:pPr>
              <a:t>10/9/2014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AEB44-F8C6-4EB0-A6A3-B2D1FD634B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A57DD-46F9-4416-9028-392581C3DE9F}" type="datetimeFigureOut">
              <a:rPr lang="en-US"/>
              <a:pPr>
                <a:defRPr/>
              </a:pPr>
              <a:t>10/9/2014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D3660-E793-4893-B776-17E9EAA9C3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05606-91C5-4E30-88D5-DD66CF8D071D}" type="datetimeFigureOut">
              <a:rPr lang="en-US"/>
              <a:pPr>
                <a:defRPr/>
              </a:pPr>
              <a:t>10/9/2014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11438-24E9-4578-BEE5-3DA9B5C4D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D9D862A-6C4A-467D-8016-91D68D8500CE}" type="datetimeFigureOut">
              <a:rPr lang="en-US"/>
              <a:pPr>
                <a:defRPr/>
              </a:pPr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7BAB239-AC61-43D8-9DAB-5E9479CBB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ubtitle 6"/>
          <p:cNvSpPr>
            <a:spLocks noGrp="1"/>
          </p:cNvSpPr>
          <p:nvPr>
            <p:ph type="subTitle" idx="1"/>
          </p:nvPr>
        </p:nvSpPr>
        <p:spPr>
          <a:xfrm>
            <a:off x="228600" y="152400"/>
            <a:ext cx="8686800" cy="6553200"/>
          </a:xfrm>
        </p:spPr>
        <p:txBody>
          <a:bodyPr/>
          <a:lstStyle/>
          <a:p>
            <a:pPr algn="l"/>
            <a:r>
              <a:rPr lang="en-US" altLang="zh-CN" sz="2400" b="1" smtClean="0">
                <a:solidFill>
                  <a:schemeClr val="tx1"/>
                </a:solidFill>
              </a:rPr>
              <a:t> </a:t>
            </a:r>
            <a:r>
              <a:rPr lang="en-US" altLang="zh-CN" sz="1600" b="1" smtClean="0">
                <a:solidFill>
                  <a:schemeClr val="tx1"/>
                </a:solidFill>
              </a:rPr>
              <a:t>							</a:t>
            </a:r>
          </a:p>
          <a:p>
            <a:pPr algn="l"/>
            <a:endParaRPr lang="en-US" altLang="zh-CN" sz="1600" b="1" smtClean="0">
              <a:solidFill>
                <a:schemeClr val="tx1"/>
              </a:solidFill>
            </a:endParaRPr>
          </a:p>
          <a:p>
            <a:pPr algn="l"/>
            <a:endParaRPr lang="en-US" altLang="zh-CN" sz="1600" b="1" smtClean="0">
              <a:solidFill>
                <a:schemeClr val="tx1"/>
              </a:solidFill>
            </a:endParaRPr>
          </a:p>
          <a:p>
            <a:pPr algn="l"/>
            <a:endParaRPr lang="en-US" altLang="zh-CN" sz="1600" b="1" smtClean="0">
              <a:solidFill>
                <a:schemeClr val="tx1"/>
              </a:solidFill>
            </a:endParaRPr>
          </a:p>
          <a:p>
            <a:pPr algn="l"/>
            <a:endParaRPr lang="en-US" altLang="zh-CN" sz="1600" b="1" smtClean="0">
              <a:solidFill>
                <a:schemeClr val="tx1"/>
              </a:solidFill>
            </a:endParaRPr>
          </a:p>
          <a:p>
            <a:pPr algn="l"/>
            <a:r>
              <a:rPr lang="en-US" altLang="zh-CN" sz="1600" b="1" smtClean="0">
                <a:solidFill>
                  <a:schemeClr val="tx1"/>
                </a:solidFill>
              </a:rPr>
              <a:t>       </a:t>
            </a:r>
            <a:r>
              <a:rPr lang="en-US" altLang="zh-CN" b="1" u="sng" smtClean="0">
                <a:solidFill>
                  <a:schemeClr val="tx1"/>
                </a:solidFill>
              </a:rPr>
              <a:t>Grammar Presentation Example</a:t>
            </a:r>
          </a:p>
          <a:p>
            <a:pPr algn="l"/>
            <a:endParaRPr lang="en-US" altLang="zh-CN" sz="2800" b="1" smtClean="0">
              <a:solidFill>
                <a:schemeClr val="tx1"/>
              </a:solidFill>
            </a:endParaRPr>
          </a:p>
          <a:p>
            <a:pPr algn="l"/>
            <a:endParaRPr lang="en-US" altLang="zh-CN" sz="2800" b="1" smtClean="0">
              <a:solidFill>
                <a:schemeClr val="tx1"/>
              </a:solidFill>
            </a:endParaRPr>
          </a:p>
          <a:p>
            <a:pPr algn="l"/>
            <a:endParaRPr lang="en-US" altLang="zh-CN" sz="2800" b="1" smtClean="0">
              <a:solidFill>
                <a:schemeClr val="tx1"/>
              </a:solidFill>
            </a:endParaRPr>
          </a:p>
          <a:p>
            <a:pPr algn="l"/>
            <a:endParaRPr lang="en-US" altLang="zh-CN" sz="2800" b="1" smtClean="0">
              <a:solidFill>
                <a:schemeClr val="tx1"/>
              </a:solidFill>
            </a:endParaRPr>
          </a:p>
          <a:p>
            <a:pPr algn="r"/>
            <a:r>
              <a:rPr lang="en-US" altLang="zh-CN" sz="2800" b="1" smtClean="0">
                <a:solidFill>
                  <a:schemeClr val="tx1"/>
                </a:solidFill>
              </a:rPr>
              <a:t>  </a:t>
            </a:r>
          </a:p>
          <a:p>
            <a:pPr algn="r"/>
            <a:endParaRPr lang="en-US" altLang="zh-CN" sz="2800" b="1" smtClean="0">
              <a:solidFill>
                <a:schemeClr val="tx1"/>
              </a:solidFill>
            </a:endParaRPr>
          </a:p>
          <a:p>
            <a:pPr algn="r"/>
            <a:endParaRPr lang="en-US" altLang="zh-CN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Verb Tense Sentence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CN" smtClean="0"/>
              <a:t>Original: Since I was a kid I dream to visit Japan.</a:t>
            </a:r>
          </a:p>
          <a:p>
            <a:pPr>
              <a:lnSpc>
                <a:spcPct val="90000"/>
              </a:lnSpc>
            </a:pPr>
            <a:r>
              <a:rPr lang="en-US" altLang="zh-CN" smtClean="0"/>
              <a:t>Correction: Since I was a kid I have dreamed to visit Japan.</a:t>
            </a:r>
          </a:p>
          <a:p>
            <a:pPr>
              <a:lnSpc>
                <a:spcPct val="90000"/>
              </a:lnSpc>
            </a:pPr>
            <a:r>
              <a:rPr lang="en-US" altLang="zh-CN" smtClean="0"/>
              <a:t>Explanation: “Since I was a kid” indicates a time period starting from the past and going till the present. Therefore, the present perfect tense should be used.</a:t>
            </a:r>
          </a:p>
          <a:p>
            <a:pPr>
              <a:lnSpc>
                <a:spcPct val="90000"/>
              </a:lnSpc>
            </a:pPr>
            <a:r>
              <a:rPr lang="en-US" altLang="zh-CN" b="1" smtClean="0">
                <a:solidFill>
                  <a:srgbClr val="FFFFFF"/>
                </a:solidFill>
              </a:rPr>
              <a:t>reamed to go and visit that place</a:t>
            </a:r>
            <a:endParaRPr lang="en-US" altLang="zh-CN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Missing articles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Original: Tokyo is beautiful place where you can spend your vacation.</a:t>
            </a:r>
          </a:p>
          <a:p>
            <a:r>
              <a:rPr lang="en-US" altLang="zh-CN" smtClean="0"/>
              <a:t>Correction: Tokyo is a beautiful place where you can spend your vacation.</a:t>
            </a:r>
          </a:p>
          <a:p>
            <a:r>
              <a:rPr lang="en-US" altLang="zh-CN" smtClean="0"/>
              <a:t>Explanation: singular count nouns like “place” cannot stand by itself. It always needs an article.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Word Choice Error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Original: I started seeking more information on the internet about Tokyo.</a:t>
            </a:r>
          </a:p>
          <a:p>
            <a:r>
              <a:rPr lang="en-US" altLang="zh-CN" smtClean="0"/>
              <a:t>Revision: I started looking for more information on the internet about Tokyo.</a:t>
            </a:r>
          </a:p>
          <a:p>
            <a:r>
              <a:rPr lang="en-US" altLang="zh-CN" smtClean="0"/>
              <a:t>Explanation: “Seek” means attempt to achieve something; “look for” means attempt to find something. “look for information” fits the sentence better.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Please edit the following sentences: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I am studying in four-year college.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This could be the reason that students do not keep studying in college.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When students cannot take classes related to their major, they lost their interest.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188</Words>
  <Application>Microsoft Macintosh PowerPoint</Application>
  <PresentationFormat>全屏显示(4:3)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Calibri</vt:lpstr>
      <vt:lpstr>宋体</vt:lpstr>
      <vt:lpstr>Arial</vt:lpstr>
      <vt:lpstr>Office Theme</vt:lpstr>
      <vt:lpstr>幻灯片 1</vt:lpstr>
      <vt:lpstr>Verb Tense Sentence</vt:lpstr>
      <vt:lpstr>Missing articles</vt:lpstr>
      <vt:lpstr>Word Choice Error</vt:lpstr>
      <vt:lpstr>Exercise</vt:lpstr>
    </vt:vector>
  </TitlesOfParts>
  <Company>Georgia Gwinnett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srih</dc:creator>
  <cp:lastModifiedBy>微软用户</cp:lastModifiedBy>
  <cp:revision>8</cp:revision>
  <dcterms:created xsi:type="dcterms:W3CDTF">2010-12-01T02:56:53Z</dcterms:created>
  <dcterms:modified xsi:type="dcterms:W3CDTF">2014-10-09T09:02:57Z</dcterms:modified>
</cp:coreProperties>
</file>